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75.png" ContentType="image/png"/>
  <Override PartName="/ppt/media/image9.png" ContentType="image/png"/>
  <Override PartName="/ppt/media/image57.png" ContentType="image/png"/>
  <Override PartName="/ppt/media/image1.png" ContentType="image/png"/>
  <Override PartName="/ppt/media/image73.png" ContentType="image/png"/>
  <Override PartName="/ppt/media/image7.png" ContentType="image/png"/>
  <Override PartName="/ppt/media/image2.gif" ContentType="image/gif"/>
  <Override PartName="/ppt/media/image37.png" ContentType="image/png"/>
  <Override PartName="/ppt/media/image59.png" ContentType="image/png"/>
  <Override PartName="/ppt/media/image3.png" ContentType="image/png"/>
  <Override PartName="/ppt/media/image70.png" ContentType="image/png"/>
  <Override PartName="/ppt/media/image4.png" ContentType="image/png"/>
  <Override PartName="/ppt/media/image71.png" ContentType="image/png"/>
  <Override PartName="/ppt/media/image5.png" ContentType="image/png"/>
  <Override PartName="/ppt/media/image72.png" ContentType="image/png"/>
  <Override PartName="/ppt/media/image6.png" ContentType="image/png"/>
  <Override PartName="/ppt/media/image74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100.png" ContentType="image/png"/>
  <Override PartName="/ppt/media/image28.png" ContentType="image/png"/>
  <Override PartName="/ppt/media/image101.png" ContentType="image/pn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8.png" ContentType="image/png"/>
  <Override PartName="/ppt/media/image39.png" ContentType="image/png"/>
  <Override PartName="/ppt/media/image40.png" ContentType="image/png"/>
  <Override PartName="/ppt/media/image41.png" ContentType="image/png"/>
  <Override PartName="/ppt/media/image42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7.png" ContentType="image/png"/>
  <Override PartName="/ppt/media/image48.png" ContentType="image/png"/>
  <Override PartName="/ppt/media/image49.png" ContentType="image/png"/>
  <Override PartName="/ppt/media/image50.png" ContentType="image/png"/>
  <Override PartName="/ppt/media/image51.png" ContentType="image/png"/>
  <Override PartName="/ppt/media/image52.png" ContentType="image/png"/>
  <Override PartName="/ppt/media/image53.png" ContentType="image/png"/>
  <Override PartName="/ppt/media/image54.png" ContentType="image/png"/>
  <Override PartName="/ppt/media/image55.png" ContentType="image/png"/>
  <Override PartName="/ppt/media/image56.png" ContentType="image/png"/>
  <Override PartName="/ppt/media/image58.png" ContentType="image/png"/>
  <Override PartName="/ppt/media/image60.png" ContentType="image/png"/>
  <Override PartName="/ppt/media/image61.png" ContentType="image/png"/>
  <Override PartName="/ppt/media/image62.png" ContentType="image/png"/>
  <Override PartName="/ppt/media/image63.png" ContentType="image/png"/>
  <Override PartName="/ppt/media/image64.png" ContentType="image/png"/>
  <Override PartName="/ppt/media/image65.png" ContentType="image/png"/>
  <Override PartName="/ppt/media/image66.png" ContentType="image/png"/>
  <Override PartName="/ppt/media/image67.png" ContentType="image/png"/>
  <Override PartName="/ppt/media/image68.png" ContentType="image/png"/>
  <Override PartName="/ppt/media/image69.png" ContentType="image/png"/>
  <Override PartName="/ppt/media/image76.png" ContentType="image/png"/>
  <Override PartName="/ppt/media/image77.png" ContentType="image/png"/>
  <Override PartName="/ppt/media/image78.png" ContentType="image/png"/>
  <Override PartName="/ppt/media/image79.png" ContentType="image/png"/>
  <Override PartName="/ppt/media/image80.png" ContentType="image/png"/>
  <Override PartName="/ppt/media/image81.png" ContentType="image/png"/>
  <Override PartName="/ppt/media/image82.png" ContentType="image/png"/>
  <Override PartName="/ppt/media/image83.png" ContentType="image/png"/>
  <Override PartName="/ppt/media/image84.png" ContentType="image/png"/>
  <Override PartName="/ppt/media/image85.png" ContentType="image/png"/>
  <Override PartName="/ppt/media/image86.png" ContentType="image/png"/>
  <Override PartName="/ppt/media/image87.png" ContentType="image/png"/>
  <Override PartName="/ppt/media/image88.png" ContentType="image/png"/>
  <Override PartName="/ppt/media/image89.png" ContentType="image/png"/>
  <Override PartName="/ppt/media/image90.png" ContentType="image/png"/>
  <Override PartName="/ppt/media/image91.png" ContentType="image/png"/>
  <Override PartName="/ppt/media/image92.png" ContentType="image/png"/>
  <Override PartName="/ppt/media/image93.png" ContentType="image/png"/>
  <Override PartName="/ppt/media/image94.png" ContentType="image/png"/>
  <Override PartName="/ppt/media/image95.png" ContentType="image/png"/>
  <Override PartName="/ppt/media/image96.png" ContentType="image/png"/>
  <Override PartName="/ppt/media/image97.png" ContentType="image/png"/>
  <Override PartName="/ppt/media/image98.png" ContentType="image/png"/>
  <Override PartName="/ppt/media/image99.png" ContentType="image/png"/>
  <Override PartName="/ppt/media/image102.png" ContentType="image/png"/>
  <Override PartName="/ppt/media/image103.png" ContentType="image/png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7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nl-NL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nl-NL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nl-NL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5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6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nl-NL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nl-NL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1" name="" descr="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112" name="" descr=""/>
          <p:cNvPicPr/>
          <p:nvPr/>
        </p:nvPicPr>
        <p:blipFill>
          <a:blip r:embed="rId3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nl-NL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gif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138600" y="4677840"/>
            <a:ext cx="8928000" cy="360"/>
          </a:xfrm>
          <a:prstGeom prst="line">
            <a:avLst/>
          </a:prstGeom>
          <a:ln>
            <a:solidFill>
              <a:srgbClr val="78c7c7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" name="Afbeelding 9" descr=""/>
          <p:cNvPicPr/>
          <p:nvPr/>
        </p:nvPicPr>
        <p:blipFill>
          <a:blip r:embed="rId2"/>
          <a:stretch/>
        </p:blipFill>
        <p:spPr>
          <a:xfrm>
            <a:off x="8388360" y="4763880"/>
            <a:ext cx="677160" cy="254520"/>
          </a:xfrm>
          <a:prstGeom prst="rect">
            <a:avLst/>
          </a:prstGeom>
          <a:ln>
            <a:noFill/>
          </a:ln>
        </p:spPr>
      </p:pic>
      <p:pic>
        <p:nvPicPr>
          <p:cNvPr id="2" name="Afbeelding 4" descr=""/>
          <p:cNvPicPr/>
          <p:nvPr/>
        </p:nvPicPr>
        <p:blipFill>
          <a:blip r:embed="rId3"/>
          <a:stretch/>
        </p:blipFill>
        <p:spPr>
          <a:xfrm>
            <a:off x="539640" y="411480"/>
            <a:ext cx="2446920" cy="910440"/>
          </a:xfrm>
          <a:prstGeom prst="rect">
            <a:avLst/>
          </a:prstGeom>
          <a:ln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 om de opmaak van de titeltekst te bewerken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 om de opmaak van de overzichtstekst te bewerken</a:t>
            </a:r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Tweede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Derde overzichtsniveau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Vierde overzichtsniveau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Vijfde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Zesde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Zevende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Line 1"/>
          <p:cNvSpPr/>
          <p:nvPr/>
        </p:nvSpPr>
        <p:spPr>
          <a:xfrm>
            <a:off x="138600" y="4677840"/>
            <a:ext cx="8928000" cy="360"/>
          </a:xfrm>
          <a:prstGeom prst="line">
            <a:avLst/>
          </a:prstGeom>
          <a:ln>
            <a:solidFill>
              <a:srgbClr val="78c7c7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0" name="Afbeelding 9" descr=""/>
          <p:cNvPicPr/>
          <p:nvPr/>
        </p:nvPicPr>
        <p:blipFill>
          <a:blip r:embed="rId2"/>
          <a:stretch/>
        </p:blipFill>
        <p:spPr>
          <a:xfrm>
            <a:off x="8388360" y="4763880"/>
            <a:ext cx="677160" cy="254520"/>
          </a:xfrm>
          <a:prstGeom prst="rect">
            <a:avLst/>
          </a:prstGeom>
          <a:ln>
            <a:noFill/>
          </a:ln>
        </p:spPr>
      </p:pic>
      <p:sp>
        <p:nvSpPr>
          <p:cNvPr id="41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 om de opmaak van de titeltekst te bewerken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 om de opmaak van de overzichtstekst te bewerken</a:t>
            </a:r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Tweede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Derde overzichtsniveau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Vierde overzichtsniveau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Vijfde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Zesde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Zevende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 om de opmaak van de titeltekst te bewerken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 om de opmaak van de overzichtstekst te bewerken</a:t>
            </a:r>
            <a:endParaRPr b="0" lang="nl-NL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Tweede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Derde overzichtsniveau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Vierde overzichtsniveau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Vijfde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Zesde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Zevende overzichtsniveau</a:t>
            </a:r>
            <a:endParaRPr b="0" lang="nl-NL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image" Target="../media/image50.png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8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image" Target="../media/image61.png"/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7" Type="http://schemas.openxmlformats.org/officeDocument/2006/relationships/image" Target="../media/image66.png"/><Relationship Id="rId8" Type="http://schemas.openxmlformats.org/officeDocument/2006/relationships/image" Target="../media/image67.png"/><Relationship Id="rId9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68.png"/><Relationship Id="rId2" Type="http://schemas.openxmlformats.org/officeDocument/2006/relationships/image" Target="../media/image69.png"/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7" Type="http://schemas.openxmlformats.org/officeDocument/2006/relationships/image" Target="../media/image74.png"/><Relationship Id="rId8" Type="http://schemas.openxmlformats.org/officeDocument/2006/relationships/image" Target="../media/image75.png"/><Relationship Id="rId9" Type="http://schemas.openxmlformats.org/officeDocument/2006/relationships/image" Target="../media/image76.png"/><Relationship Id="rId10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png"/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7" Type="http://schemas.openxmlformats.org/officeDocument/2006/relationships/image" Target="../media/image83.png"/><Relationship Id="rId8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84.png"/><Relationship Id="rId2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85.pn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86.png"/><Relationship Id="rId2" Type="http://schemas.openxmlformats.org/officeDocument/2006/relationships/image" Target="../media/image87.png"/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7" Type="http://schemas.openxmlformats.org/officeDocument/2006/relationships/image" Target="../media/image92.png"/><Relationship Id="rId8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93.png"/><Relationship Id="rId2" Type="http://schemas.openxmlformats.org/officeDocument/2006/relationships/image" Target="../media/image94.png"/><Relationship Id="rId3" Type="http://schemas.openxmlformats.org/officeDocument/2006/relationships/image" Target="../media/image95.png"/><Relationship Id="rId4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hyperlink" Target="http://www.cyberlink.com/" TargetMode="External"/><Relationship Id="rId8" Type="http://schemas.openxmlformats.org/officeDocument/2006/relationships/image" Target="../media/image16.png"/><Relationship Id="rId9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96.png"/><Relationship Id="rId2" Type="http://schemas.openxmlformats.org/officeDocument/2006/relationships/image" Target="../media/image97.png"/><Relationship Id="rId3" Type="http://schemas.openxmlformats.org/officeDocument/2006/relationships/image" Target="../media/image98.png"/><Relationship Id="rId4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99.png"/><Relationship Id="rId2" Type="http://schemas.openxmlformats.org/officeDocument/2006/relationships/image" Target="../media/image100.png"/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hyperlink" Target="http://www.cyberlink.com/" TargetMode="External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1248840" y="1613520"/>
            <a:ext cx="6642000" cy="134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 algn="ctr">
              <a:lnSpc>
                <a:spcPct val="100000"/>
              </a:lnSpc>
            </a:pPr>
            <a:r>
              <a:rPr b="1" lang="nl-NL" sz="3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Presentatie drone video-opnames monteren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1248840" y="3118680"/>
            <a:ext cx="6642000" cy="62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algn="ctr">
              <a:lnSpc>
                <a:spcPct val="100000"/>
              </a:lnSpc>
            </a:pPr>
            <a:r>
              <a:rPr b="0" lang="nl-NL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8-2-2020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nl-NL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Door Gerrit Rozendaal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Wat zijn de belangrijkste </a:t>
            </a:r>
            <a:r>
              <a:rPr b="0" lang="nl-NL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tabs</a:t>
            </a: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?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Onder de tab Retoucheren: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Als je daar op klikt krijg je een pop-up met 13 mogelijkheden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Zet een vinkje in de betreffende keuze, dan krijg je de daar  rechts van een instellingsmenu: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 </a:t>
            </a:r>
            <a:r>
              <a:rPr b="0" lang="nl-NL" sz="22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witbalans</a:t>
            </a: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5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 </a:t>
            </a:r>
            <a:r>
              <a:rPr b="0" lang="nl-NL" sz="22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trillende video</a:t>
            </a: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en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6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 </a:t>
            </a:r>
            <a:r>
              <a:rPr b="0" lang="nl-NL" sz="22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lenscorrectie, </a:t>
            </a: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deze gebruik ik regelmatig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7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Onder de tab Power Tools vind je de mogelijkheid om de afspeelsnelheid te versnellen /vertragen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01694AB3-2DB2-4E1F-8D8B-CE72B85343B5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 overige belangrijke tabs zijn: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Sleutelframe: dit zijn stuur elementen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 Afvalemmer: hier verwijder je selecties mee uit de tijdlijn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Het pagina embleem: geeft heel veel mogelijkheden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Uiterst links met de 2 pijltjes: door hierop te klikken splits je een clip op film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5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Het schaartje: geeft een pop-up scherm om clips te trimmen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6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Daaronder staan nog 2 symbolen met het filmstripje+, voeg je tijdlijnen toe (99)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7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Als je op de 2 naar binnen gerichte pijltjes klikt , wordt  de lengte van clip of film passend gemaakt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C64D5411-C23C-481F-9E1E-CDE0F3DEE63F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Multicam en actioncam: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461520" y="1065240"/>
            <a:ext cx="833940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Zie hiervoor onder het puzzelstukje in de werkbalk (2e van links )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 multicam kun je met 4 camera’s tegelijk werken; als de camera's dezelfde geluidsopname hebben, kun je ze met 1 klik synchroniseren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Bij Actioncam heb je de mogelijkheid om lenscorrectie per merk in te stellen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Fisheye Vervorming, vignettering, Stabiliseren, witbalans en kleurinstellingen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DA37B84D-B21F-4B3E-B02D-155B2278B070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Gebruik van clips uit de bibliotheek: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Je kunt ze 1 voor 1 selecteren en naar de tijdlijn slepen, maar ook met Ctrl A allemaal tegelijk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Je mag ze meerdere keren gebruiken, en de volgorde mag je willekeurig aanpassen (omruilen/plaatsen)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Daar kun je ook foto’s plaatsen met de extensie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JPG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5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PNG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6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BMP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7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Je kan ook een film-frame als foto gebruiken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7A5DDA2F-11D0-4066-8247-02CAD59E8B3F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8" name="Afbeelding 1" descr=""/>
          <p:cNvPicPr/>
          <p:nvPr/>
        </p:nvPicPr>
        <p:blipFill>
          <a:blip r:embed="rId8"/>
          <a:stretch/>
        </p:blipFill>
        <p:spPr>
          <a:xfrm>
            <a:off x="6297840" y="2939040"/>
            <a:ext cx="2791800" cy="1779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 linker werkbalk: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Hier vindt je de volgende keuzes: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Mediaruimte, FX effect ruimte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Video overlay ruimte, Partikel Ruimte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Titel Ruimte, Overgangsruimte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5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Audio Mixer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6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Microfoon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7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Voor commentaar in te spreken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8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Hoofdstukken ruimte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9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Ondertitel ruimte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D57360D3-D252-4312-8FD7-6B3FD30D6B81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Een titel maken: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Klik op de T in de linker werkbalk: de voorbeeldtitels verschijnen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Dubbelklik op een ervan om de ‘titel designer’ te openen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Nu kun je de tekst wijzigen/maken zoals jij wil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Letters kan je vergroten/verkleinen, de kleur aanpassen en lettertype kiezen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5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Optie: een beweging toepassen en de duur instellen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6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Wil je de gemaakte titel hergebruiken, sla hem dan op, die komt dan in de tab ‘aangepast’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7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 titel selecteer je en sleep hem naar de tijdlijn , kan op alle videosporen geplaatst worden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CDC19FF6-BBBB-4D29-8E1A-F6D70BD4A678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6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EB307854-0D43-4803-941C-743423FC84C0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68" name="Afbeelding 1" descr=""/>
          <p:cNvPicPr/>
          <p:nvPr/>
        </p:nvPicPr>
        <p:blipFill>
          <a:blip r:embed="rId1"/>
          <a:stretch/>
        </p:blipFill>
        <p:spPr>
          <a:xfrm>
            <a:off x="376920" y="0"/>
            <a:ext cx="8555760" cy="514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0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FE0E1F1A-6A14-4185-9BFE-F868ED7BE415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2" name="Afbeelding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5138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Geluid toevoegen: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Geluid kan je op meerdere manieren toevoegen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Bijv. met mp3- bestanden, WMA-, WAV-, etcetera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Opnemen van CD (rippen)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Maar je kan ook voice over gebruiken: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5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inspreken via een microfoon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6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Zie linker werkbalk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7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Via de tab Vastleggen heb je verschillende mogelijkheden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94F3F510-CF57-4940-BA8B-6ADF7B99A8E9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Produceren: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CustomShape 2"/>
          <p:cNvSpPr/>
          <p:nvPr/>
        </p:nvSpPr>
        <p:spPr>
          <a:xfrm>
            <a:off x="328680" y="1065240"/>
            <a:ext cx="300708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Hier kun je kiezen hoe je de film wilt opslaan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Klik de verschillende tabs eens aan en ook de rolmenu’s aan de bovenzijde van het menu Produceren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9D80A7BD-A337-43FC-B1F1-99E805AF3BA7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9" name="Afbeelding 1" descr=""/>
          <p:cNvPicPr/>
          <p:nvPr/>
        </p:nvPicPr>
        <p:blipFill>
          <a:blip r:embed="rId3"/>
          <a:stretch/>
        </p:blipFill>
        <p:spPr>
          <a:xfrm>
            <a:off x="3506760" y="323280"/>
            <a:ext cx="5559840" cy="4638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Hoe kan je meerdere video-opnamen, gemaakt met je drone, monteren tot een mooie film?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We gaan dat doen met het softwareprogramma: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nl-NL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Cyberlink Powerdirector 17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Pakket is een maand gratis te proberen, werkt volledig, maar wel met een watermerk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Er zijn meerdere versies: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Eenmalige koop; pakket blijft werken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9160" indent="-290520">
              <a:lnSpc>
                <a:spcPct val="100000"/>
              </a:lnSpc>
              <a:buBlip>
                <a:blip r:embed="rId5"/>
              </a:buBlip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Huurbasis; altijd de nieuwste versie. Per jaar/kwartaal/maand betalen.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6"/>
              </a:buBlip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Vaak zijn er flinke kortingen te verkrijgen rond feestdagen: </a:t>
            </a:r>
            <a:r>
              <a:rPr b="0" lang="nl-NL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7"/>
              </a:rPr>
              <a:t>www.cyberlink.com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8"/>
              </a:buBlip>
            </a:pPr>
            <a:r>
              <a:rPr b="0" lang="nl-NL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Cyberlink heeft enorm aantal voorbeelden, zowel op eigen site als You-Tube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05D6478E-BDE9-41E7-811D-0222C8F82E20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Onderste gedeelte van het menu Produceren: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CustomShape 2"/>
          <p:cNvSpPr/>
          <p:nvPr/>
        </p:nvSpPr>
        <p:spPr>
          <a:xfrm>
            <a:off x="461520" y="96552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Kies hier de map waar je de bestanden wil bewaren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Als je een wat minder snelle pc of systeem bezit, zet dan geen vinkje bij voorbeeldweergave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31310CE0-0510-4D44-99AA-9D7AC11BB0F5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83" name="Afbeelding 1" descr=""/>
          <p:cNvPicPr/>
          <p:nvPr/>
        </p:nvPicPr>
        <p:blipFill>
          <a:blip r:embed="rId3"/>
          <a:stretch/>
        </p:blipFill>
        <p:spPr>
          <a:xfrm>
            <a:off x="308160" y="2106360"/>
            <a:ext cx="8522640" cy="3108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Tips: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Experimenteer met de vele mogelijkheden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Er is ook tab voor geluidsbewerking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en vele keuzes van overgangen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Nog vragen?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5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Auteur: Gerrit Rozendaal (vidiroos@gmail.com)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F738555A-20CD-4D8B-BA6B-A2C226B68C4A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Installeren van het pakket: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Download de nieuwste versie van </a:t>
            </a:r>
            <a:r>
              <a:rPr b="0" lang="nl-NL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2"/>
              </a:rPr>
              <a:t>www.cyberlink.com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Dit is een exe bestand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Tijdens de installatie kies je voor Engels als taal, maar het pakket neemt de taal aan die je hebt ingesteld op je pc (meestal Nederlands).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5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Meld je aan bij Cyberlink en je kan het pakket openen (geldt voor de betaalde versie)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BD2983C1-63ED-42B9-B4AF-DD4B6482AEFF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Dit is het openingsscherm: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CB2EF330-4917-4D76-B6FE-2E365F9B5803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4" name="Afbeelding 1" descr=""/>
          <p:cNvPicPr/>
          <p:nvPr/>
        </p:nvPicPr>
        <p:blipFill>
          <a:blip r:embed="rId1"/>
          <a:stretch/>
        </p:blipFill>
        <p:spPr>
          <a:xfrm>
            <a:off x="461520" y="921240"/>
            <a:ext cx="6888600" cy="3682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Instellingen van Cyberlink: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Ga naar het ‘tandwiel’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Dit zit in de taakbalk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Klik daarop en je krijgt een lijst met keuzes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Kies hier in ieder geval waar je de bestanden wilt neerzetten voor </a:t>
            </a:r>
            <a:r>
              <a:rPr b="0" lang="nl-NL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import </a:t>
            </a: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en</a:t>
            </a:r>
            <a:r>
              <a:rPr b="0" lang="nl-NL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export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5"/>
              </a:buBlip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Kies daarvoor bij voorkeur een andere/externe harde schijf of  SSD (vanwege de omvang en snelheid)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E5DFC0AA-BC23-4D97-AD82-872EDB512A7F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8" name="Afbeelding 1" descr=""/>
          <p:cNvPicPr/>
          <p:nvPr/>
        </p:nvPicPr>
        <p:blipFill>
          <a:blip r:embed="rId6"/>
          <a:stretch/>
        </p:blipFill>
        <p:spPr>
          <a:xfrm>
            <a:off x="4947840" y="924480"/>
            <a:ext cx="2381040" cy="866520"/>
          </a:xfrm>
          <a:prstGeom prst="rect">
            <a:avLst/>
          </a:prstGeom>
          <a:ln>
            <a:noFill/>
          </a:ln>
        </p:spPr>
      </p:pic>
      <p:sp>
        <p:nvSpPr>
          <p:cNvPr id="129" name="CustomShape 4"/>
          <p:cNvSpPr/>
          <p:nvPr/>
        </p:nvSpPr>
        <p:spPr>
          <a:xfrm>
            <a:off x="5890680" y="524520"/>
            <a:ext cx="45360" cy="28548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Overige instellingen naar eigen keuze: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C8AE550A-1A4B-4F5E-B216-5EE171246440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3" name="Afbeelding 2" descr=""/>
          <p:cNvPicPr/>
          <p:nvPr/>
        </p:nvPicPr>
        <p:blipFill>
          <a:blip r:embed="rId1"/>
          <a:stretch/>
        </p:blipFill>
        <p:spPr>
          <a:xfrm>
            <a:off x="1586160" y="805680"/>
            <a:ext cx="5550120" cy="455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Bestanden van drone overbrengen naar de PC: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461520" y="1065240"/>
            <a:ext cx="821556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Het geheugenkaartje uit de drone halen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Kaartje in de laptop of pc stoppen, eventueel met behulp van een kaart reader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Ga nu in Cyberlink naar de eerste kolom in werkbalk en kies voor ‘media bestanden importeren’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4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Als dat  klaar is, kies je voor ‘project opslaan’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5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Let op: als je niet kiest voor ‘opslaan’, kun je volgende keer niet verder werken aan dit project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6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 bestanden staan nu in de bibliotheek, links onder de werkbalk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B7736FC7-01BE-4C4D-A6C5-4B15181C6881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Bestanden in tijdlijn zetten voor bewerken: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461520" y="1065240"/>
            <a:ext cx="839628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Sleep één of meer bestanden van bibliotheek naar de tijdlijn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2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Selecteer vervolgens één van deze clips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520">
              <a:lnSpc>
                <a:spcPct val="100000"/>
              </a:lnSpc>
              <a:buBlip>
                <a:blip r:embed="rId3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Er komt nu een nieuwe taakbalk tussen de tijdlijn en de bibliotheek te staan. Daar kun je </a:t>
            </a:r>
            <a:r>
              <a:rPr b="0" lang="nl-NL" sz="22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kiezen</a:t>
            </a: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uit verschillende </a:t>
            </a:r>
            <a:r>
              <a:rPr b="0" lang="nl-NL" sz="22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tabs</a:t>
            </a: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met gereedschappen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3888117D-C01D-4331-BBBA-E41F5567E249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0" name="Afbeelding 1" descr=""/>
          <p:cNvPicPr/>
          <p:nvPr/>
        </p:nvPicPr>
        <p:blipFill>
          <a:blip r:embed="rId4"/>
          <a:stretch/>
        </p:blipFill>
        <p:spPr>
          <a:xfrm>
            <a:off x="286560" y="2877480"/>
            <a:ext cx="8571240" cy="2572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461520" y="268920"/>
            <a:ext cx="788220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 anchor="ctr"/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Als je dit ziet kun je geen clips Bewerken: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CustomShape 2"/>
          <p:cNvSpPr/>
          <p:nvPr/>
        </p:nvSpPr>
        <p:spPr>
          <a:xfrm>
            <a:off x="461520" y="1065240"/>
            <a:ext cx="8396280" cy="339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38880"/>
          <a:p>
            <a:pPr marL="291960" indent="-290520">
              <a:lnSpc>
                <a:spcPct val="100000"/>
              </a:lnSpc>
              <a:buBlip>
                <a:blip r:embed="rId1"/>
              </a:buBlip>
            </a:pPr>
            <a:r>
              <a:rPr b="0" lang="nl-NL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Maar met het pijltje hieronder kun je de clips in de tijdlijn plaatsen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nl-NL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77040" y="4859280"/>
            <a:ext cx="11278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7760" rIns="77760" tIns="38880" bIns="38880"/>
          <a:p>
            <a:pPr>
              <a:lnSpc>
                <a:spcPct val="100000"/>
              </a:lnSpc>
            </a:pPr>
            <a:fld id="{EF41B8A4-DEC0-4515-91A2-71F9E757DEAD}" type="slidenum">
              <a:rPr b="0" lang="nl-NL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&lt;getal&gt;</a:t>
            </a:fld>
            <a:endParaRPr b="0" lang="nl-NL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4" name="Afbeelding 2" descr=""/>
          <p:cNvPicPr/>
          <p:nvPr/>
        </p:nvPicPr>
        <p:blipFill>
          <a:blip r:embed="rId2"/>
          <a:stretch/>
        </p:blipFill>
        <p:spPr>
          <a:xfrm>
            <a:off x="433800" y="1873440"/>
            <a:ext cx="7937280" cy="3163680"/>
          </a:xfrm>
          <a:prstGeom prst="rect">
            <a:avLst/>
          </a:prstGeom>
          <a:ln>
            <a:noFill/>
          </a:ln>
        </p:spPr>
      </p:pic>
      <p:pic>
        <p:nvPicPr>
          <p:cNvPr id="145" name="Afbeelding 3" descr=""/>
          <p:cNvPicPr/>
          <p:nvPr/>
        </p:nvPicPr>
        <p:blipFill>
          <a:blip r:embed="rId3"/>
          <a:stretch/>
        </p:blipFill>
        <p:spPr>
          <a:xfrm>
            <a:off x="1126800" y="1458000"/>
            <a:ext cx="644760" cy="1072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Application>LibreOffice/5.2.1.2$Windows_x86 LibreOffice_project/31dd62db80d4e60af04904455ec9c9219178d620</Application>
  <Words>1020</Words>
  <Paragraphs>290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nl-NL</dc:language>
  <cp:lastModifiedBy/>
  <dcterms:modified xsi:type="dcterms:W3CDTF">2020-02-22T09:27:08Z</dcterms:modified>
  <cp:revision>18</cp:revision>
  <dc:subject/>
  <dc:title>PowerPoint-presentatie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Diavoorstelling (16:9)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21</vt:i4>
  </property>
</Properties>
</file>